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4" autoAdjust="0"/>
    <p:restoredTop sz="94660"/>
  </p:normalViewPr>
  <p:slideViewPr>
    <p:cSldViewPr>
      <p:cViewPr varScale="1">
        <p:scale>
          <a:sx n="86" d="100"/>
          <a:sy n="86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75F3DE-2FCE-4F9E-8279-B4493CB19F12}" type="datetimeFigureOut">
              <a:rPr lang="zh-TW" altLang="en-US" smtClean="0"/>
              <a:t>2016/1/12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0FB003-8A20-40D8-9CA0-3A628429140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gi8N4zs_-2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tnvdoimg2.appledaily.com.tw/media-images-55976610807808/media/199158206177280/cropped/392x220.jpg" TargetMode="External"/><Relationship Id="rId2" Type="http://schemas.openxmlformats.org/officeDocument/2006/relationships/hyperlink" Target="https://www.youtube.com/watch?v=YjppQ-b5PU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59632" y="980728"/>
            <a:ext cx="6777318" cy="1731982"/>
          </a:xfrm>
        </p:spPr>
        <p:txBody>
          <a:bodyPr>
            <a:normAutofit/>
          </a:bodyPr>
          <a:lstStyle/>
          <a:p>
            <a:r>
              <a:rPr lang="zh-TW" altLang="en-US" sz="6600" smtClean="0">
                <a:ea typeface="文鼎粗行楷" panose="02010609010101010101" pitchFamily="49" charset="-120"/>
              </a:rPr>
              <a:t>莊朱玉女</a:t>
            </a:r>
            <a:endParaRPr lang="zh-TW" altLang="en-US" sz="6600" dirty="0">
              <a:ea typeface="文鼎粗行楷" panose="02010609010101010101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576064"/>
          </a:xfrm>
        </p:spPr>
        <p:txBody>
          <a:bodyPr/>
          <a:lstStyle/>
          <a:p>
            <a:r>
              <a:rPr lang="en-US" altLang="zh-TW" dirty="0" smtClean="0">
                <a:ea typeface="文鼎海報體" panose="02010609010101010101" pitchFamily="49" charset="-120"/>
              </a:rPr>
              <a:t>602</a:t>
            </a:r>
            <a:r>
              <a:rPr lang="zh-TW" altLang="en-US" dirty="0" smtClean="0">
                <a:ea typeface="文鼎海報體" panose="02010609010101010101" pitchFamily="49" charset="-120"/>
              </a:rPr>
              <a:t>林佳緯</a:t>
            </a:r>
            <a:endParaRPr lang="zh-TW" altLang="en-US" dirty="0">
              <a:ea typeface="文鼎海報體" panose="02010609010101010101" pitchFamily="49" charset="-120"/>
            </a:endParaRPr>
          </a:p>
        </p:txBody>
      </p:sp>
      <p:pic>
        <p:nvPicPr>
          <p:cNvPr id="1026" name="Picture 2" descr="\\NAS\27cwsc\林佳緯\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6357" y="3068960"/>
            <a:ext cx="5944863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3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4400" dirty="0">
                <a:latin typeface="標楷體" panose="03000509000000000000" pitchFamily="65" charset="-120"/>
                <a:ea typeface="文鼎粗隸" panose="02010609010101010101" pitchFamily="49" charset="-120"/>
              </a:rPr>
              <a:t>緣起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000" dirty="0">
                <a:latin typeface="+mn-ea"/>
              </a:rPr>
              <a:t>在</a:t>
            </a:r>
            <a:r>
              <a:rPr lang="en-US" altLang="zh-TW" sz="2000" dirty="0">
                <a:latin typeface="+mn-ea"/>
              </a:rPr>
              <a:t>1951</a:t>
            </a:r>
            <a:r>
              <a:rPr lang="zh-TW" altLang="zh-TW" sz="2000" dirty="0">
                <a:latin typeface="+mn-ea"/>
              </a:rPr>
              <a:t>年，當她見到在高雄碼頭工作的人，對生活艱困、收入微薄的他們感到不捨，因此，便將自家包辦處倉庫免費提供給他們居住，並以肉粽葉包便當每天供餐</a:t>
            </a:r>
            <a:r>
              <a:rPr lang="zh-TW" altLang="zh-TW" sz="2000" dirty="0" smtClean="0">
                <a:latin typeface="+mn-ea"/>
              </a:rPr>
              <a:t>。</a:t>
            </a:r>
            <a:endParaRPr lang="zh-TW" altLang="en-US" sz="2000" dirty="0">
              <a:latin typeface="+mn-ea"/>
            </a:endParaRPr>
          </a:p>
        </p:txBody>
      </p:sp>
      <p:pic>
        <p:nvPicPr>
          <p:cNvPr id="2050" name="Picture 2" descr="\\NAS\27cwsc\林佳緯\17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616" y="2710483"/>
            <a:ext cx="6120680" cy="338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5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zh-TW" sz="4400" dirty="0" smtClean="0">
                <a:latin typeface="標楷體" panose="03000509000000000000" pitchFamily="65" charset="-120"/>
                <a:ea typeface="文鼎粗隸" panose="02010609010101010101" pitchFamily="49" charset="-120"/>
              </a:rPr>
              <a:t>10</a:t>
            </a:r>
            <a:r>
              <a:rPr lang="zh-TW" altLang="en-US" sz="4400" dirty="0" smtClean="0">
                <a:latin typeface="標楷體" panose="03000509000000000000" pitchFamily="65" charset="-120"/>
                <a:ea typeface="文鼎粗隸" panose="02010609010101010101" pitchFamily="49" charset="-120"/>
              </a:rPr>
              <a:t>元便當</a:t>
            </a:r>
            <a:endParaRPr lang="zh-TW" altLang="en-US" sz="4400" dirty="0">
              <a:latin typeface="標楷體" panose="03000509000000000000" pitchFamily="65" charset="-120"/>
              <a:ea typeface="文鼎粗隸" panose="02010609010101010101" pitchFamily="49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000" dirty="0">
                <a:latin typeface="+mn-ea"/>
              </a:rPr>
              <a:t>後來，改為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元自助餐且無限量吃到飽，讓碼頭工人們不必挨餓。在這期間，寅吃卯糧、入不敷出，因此，她竟然還不惜花光生平所有的積蓄，甚至變賣了</a:t>
            </a:r>
            <a:r>
              <a:rPr lang="en-US" altLang="zh-TW" sz="2000" dirty="0">
                <a:latin typeface="+mn-ea"/>
              </a:rPr>
              <a:t>7</a:t>
            </a:r>
            <a:r>
              <a:rPr lang="zh-TW" altLang="zh-TW" sz="2000" dirty="0">
                <a:latin typeface="+mn-ea"/>
              </a:rPr>
              <a:t>棟房子呢</a:t>
            </a:r>
            <a:r>
              <a:rPr lang="en-US" altLang="zh-TW" sz="2000" dirty="0" smtClean="0">
                <a:latin typeface="+mn-ea"/>
              </a:rPr>
              <a:t>!</a:t>
            </a:r>
            <a:endParaRPr lang="zh-TW" altLang="zh-TW" sz="2000" dirty="0">
              <a:latin typeface="+mn-ea"/>
            </a:endParaRPr>
          </a:p>
        </p:txBody>
      </p:sp>
      <p:pic>
        <p:nvPicPr>
          <p:cNvPr id="4" name="Picture 4" descr="\\NAS\27cwsc\林佳緯\14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899592" y="2719677"/>
            <a:ext cx="5760640" cy="324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59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4400" dirty="0" smtClean="0">
                <a:latin typeface="標楷體" panose="03000509000000000000" pitchFamily="65" charset="-120"/>
                <a:ea typeface="文鼎粗隸" panose="02010609010101010101" pitchFamily="49" charset="-120"/>
              </a:rPr>
              <a:t>不求回報的莊朱玉女</a:t>
            </a:r>
            <a:endParaRPr lang="zh-TW" altLang="en-US" sz="4400" dirty="0">
              <a:latin typeface="標楷體" panose="03000509000000000000" pitchFamily="65" charset="-120"/>
              <a:ea typeface="文鼎粗隸" panose="02010609010101010101" pitchFamily="49" charset="-120"/>
            </a:endParaRPr>
          </a:p>
        </p:txBody>
      </p:sp>
      <p:pic>
        <p:nvPicPr>
          <p:cNvPr id="4098" name="Picture 2" descr="\\NAS\27cwsc\林佳緯\16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31640" y="1655138"/>
            <a:ext cx="5619860" cy="391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83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4400" dirty="0" smtClean="0">
                <a:latin typeface="標楷體" panose="03000509000000000000" pitchFamily="65" charset="-120"/>
                <a:ea typeface="文鼎粗隸" panose="02010609010101010101" pitchFamily="49" charset="-120"/>
              </a:rPr>
              <a:t>心得</a:t>
            </a:r>
            <a:endParaRPr lang="zh-TW" altLang="en-US" sz="4400" dirty="0">
              <a:latin typeface="標楷體" panose="03000509000000000000" pitchFamily="65" charset="-120"/>
              <a:ea typeface="文鼎粗隸" panose="02010609010101010101" pitchFamily="49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雖然</a:t>
            </a:r>
            <a:r>
              <a:rPr lang="zh-TW" altLang="zh-TW" dirty="0" smtClean="0"/>
              <a:t>莊朱玉</a:t>
            </a:r>
            <a:r>
              <a:rPr lang="zh-TW" altLang="zh-TW" dirty="0"/>
              <a:t>女阿</a:t>
            </a:r>
            <a:r>
              <a:rPr lang="zh-TW" altLang="zh-TW" dirty="0" smtClean="0"/>
              <a:t>嬤</a:t>
            </a:r>
            <a:r>
              <a:rPr lang="zh-TW" altLang="en-US" dirty="0" smtClean="0"/>
              <a:t>已經辭世，但，他那無私奉獻的精神以及溫暖的大愛，將會永遠留存在世人的心中。希望大家都能懂得付出與奉獻，讓整個社會充滿愛與溫馨</a:t>
            </a:r>
            <a:r>
              <a:rPr lang="en-US" altLang="zh-TW" dirty="0" smtClean="0"/>
              <a:t>!!</a:t>
            </a:r>
            <a:endParaRPr lang="zh-TW" altLang="zh-TW" dirty="0"/>
          </a:p>
        </p:txBody>
      </p:sp>
      <p:pic>
        <p:nvPicPr>
          <p:cNvPr id="3075" name="Picture 3" descr="\\NAS\27cwsc\林佳緯\15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3789040"/>
            <a:ext cx="3816424" cy="244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21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圖片取自</a:t>
            </a:r>
            <a:endParaRPr lang="en-US" altLang="zh-TW" dirty="0" smtClean="0"/>
          </a:p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YjppQ-b5PU8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http://</a:t>
            </a:r>
            <a:r>
              <a:rPr lang="en-US" altLang="zh-TW" dirty="0" err="1" smtClean="0">
                <a:hlinkClick r:id="rId3"/>
              </a:rPr>
              <a:t>rtnvdoimg2.appledaily.com.tw</a:t>
            </a:r>
            <a:r>
              <a:rPr lang="en-US" altLang="zh-TW" dirty="0" smtClean="0">
                <a:hlinkClick r:id="rId3"/>
              </a:rPr>
              <a:t>/media-images-55976610807808/media/199158206177280/cropped/</a:t>
            </a:r>
            <a:r>
              <a:rPr lang="en-US" altLang="zh-TW" dirty="0" err="1" smtClean="0">
                <a:hlinkClick r:id="rId3"/>
              </a:rPr>
              <a:t>392x220.jpg</a:t>
            </a:r>
            <a:endParaRPr lang="en-US" altLang="zh-TW" dirty="0" smtClean="0"/>
          </a:p>
          <a:p>
            <a:r>
              <a:rPr lang="en-US" altLang="zh-TW" dirty="0"/>
              <a:t>http://</a:t>
            </a:r>
            <a:r>
              <a:rPr lang="en-US" altLang="zh-TW" dirty="0" err="1"/>
              <a:t>img.ltn.com.tw</a:t>
            </a:r>
            <a:r>
              <a:rPr lang="en-US" altLang="zh-TW" dirty="0"/>
              <a:t>/2015/new/mar/2/images/</a:t>
            </a:r>
            <a:r>
              <a:rPr lang="en-US" altLang="zh-TW" dirty="0" err="1"/>
              <a:t>bigPic</a:t>
            </a:r>
            <a:r>
              <a:rPr lang="en-US" altLang="zh-TW" dirty="0"/>
              <a:t>/400_400/</a:t>
            </a:r>
            <a:r>
              <a:rPr lang="en-US" altLang="zh-TW"/>
              <a:t>189.jpg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6493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167</TotalTime>
  <Words>177</Words>
  <Application>Microsoft Office PowerPoint</Application>
  <PresentationFormat>如螢幕大小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旅程</vt:lpstr>
      <vt:lpstr>莊朱玉女</vt:lpstr>
      <vt:lpstr>緣起</vt:lpstr>
      <vt:lpstr>10元便當</vt:lpstr>
      <vt:lpstr>不求回報的莊朱玉女</vt:lpstr>
      <vt:lpstr>心得</vt:lpstr>
      <vt:lpstr>參考資料</vt:lpstr>
    </vt:vector>
  </TitlesOfParts>
  <Company>CAPS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沈芯菱</dc:title>
  <dc:creator>Windows 使用者</dc:creator>
  <cp:lastModifiedBy>caps</cp:lastModifiedBy>
  <cp:revision>20</cp:revision>
  <dcterms:created xsi:type="dcterms:W3CDTF">2016-01-08T00:50:28Z</dcterms:created>
  <dcterms:modified xsi:type="dcterms:W3CDTF">2016-01-12T03:30:27Z</dcterms:modified>
</cp:coreProperties>
</file>