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4" autoAdjust="0"/>
    <p:restoredTop sz="94660"/>
  </p:normalViewPr>
  <p:slideViewPr>
    <p:cSldViewPr>
      <p:cViewPr varScale="1">
        <p:scale>
          <a:sx n="72" d="100"/>
          <a:sy n="72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75F3DE-2FCE-4F9E-8279-B4493CB19F12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n1.webnow.biz/whoisanan/" TargetMode="External"/><Relationship Id="rId2" Type="http://schemas.openxmlformats.org/officeDocument/2006/relationships/hyperlink" Target="http://aces.thenewslens.com/tobe/10/%E6%B2%88%E8%8A%AF%E8%8F%B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6777318" cy="1731982"/>
          </a:xfrm>
        </p:spPr>
        <p:txBody>
          <a:bodyPr/>
          <a:lstStyle/>
          <a:p>
            <a:r>
              <a:rPr lang="zh-TW" altLang="en-US" dirty="0">
                <a:ea typeface="文鼎粗行楷" panose="02010609010101010101" pitchFamily="49" charset="-120"/>
              </a:rPr>
              <a:t>沈芯菱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576064"/>
          </a:xfrm>
        </p:spPr>
        <p:txBody>
          <a:bodyPr/>
          <a:lstStyle/>
          <a:p>
            <a:r>
              <a:rPr lang="en-US" altLang="zh-TW" dirty="0" smtClean="0">
                <a:ea typeface="文鼎海報體" panose="02010609010101010101" pitchFamily="49" charset="-120"/>
              </a:rPr>
              <a:t>605</a:t>
            </a:r>
            <a:r>
              <a:rPr lang="zh-TW" altLang="en-US" dirty="0" smtClean="0">
                <a:ea typeface="文鼎海報體" panose="02010609010101010101" pitchFamily="49" charset="-120"/>
              </a:rPr>
              <a:t>賴品均、</a:t>
            </a:r>
            <a:r>
              <a:rPr lang="en-US" altLang="zh-TW" dirty="0" smtClean="0">
                <a:ea typeface="文鼎海報體" panose="02010609010101010101" pitchFamily="49" charset="-120"/>
              </a:rPr>
              <a:t>602</a:t>
            </a:r>
            <a:r>
              <a:rPr lang="zh-TW" altLang="en-US" dirty="0" smtClean="0">
                <a:ea typeface="文鼎海報體" panose="02010609010101010101" pitchFamily="49" charset="-120"/>
              </a:rPr>
              <a:t>林佳緯</a:t>
            </a:r>
            <a:endParaRPr lang="zh-TW" altLang="en-US" dirty="0">
              <a:ea typeface="文鼎海報體" panose="02010609010101010101" pitchFamily="49" charset="-120"/>
            </a:endParaRPr>
          </a:p>
        </p:txBody>
      </p:sp>
      <p:pic>
        <p:nvPicPr>
          <p:cNvPr id="1034" name="Picture 10" descr="\\NAS\27cwsc\林佳緯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1674" y="3764632"/>
            <a:ext cx="3780006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3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200" dirty="0">
                <a:latin typeface="華康少女文字W7" panose="040F0709000000000000" pitchFamily="81" charset="-120"/>
                <a:ea typeface="華康少女文字W7"/>
              </a:rPr>
              <a:t>沈芯菱出生於貧困的攤販，由於家計清寒，只能半工半讀，但她仍然努力苦學。當我們正在享受著歡樂的童年時光，她卻和父母擠身在破舊的小貨車上，前往市場擺攤，勉強維持生計；當我們正在享受珍饈佳餚時，她卻過著有一餐沒一餐的日子。但，貧窮不但沒有使她自暴自棄，反而讓她更懂得珍惜，學會用自己的雙手，開闢出屬於自己的一片天空。</a:t>
            </a:r>
            <a:endParaRPr lang="zh-TW" altLang="en-US" sz="2200" dirty="0">
              <a:latin typeface="華康少女文字W7" panose="040F0709000000000000" pitchFamily="81" charset="-120"/>
              <a:ea typeface="華康少女文字W7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生平故事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2838" y="4365104"/>
            <a:ext cx="3389362" cy="225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5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沈芯菱小學五年級便幫自己家的成衣廠架設電子商務網站，在這之後，她開始成立個人電腦工作室接案子、辦公益活動與寫書，她將自己以辛苦的汗水換取的酬勞、獎金、版稅，全部投入公益。沈芯菱</a:t>
            </a:r>
            <a:r>
              <a:rPr lang="en-US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11</a:t>
            </a:r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歲便投身公益，</a:t>
            </a:r>
            <a:r>
              <a:rPr lang="en-US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15</a:t>
            </a:r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年來，她獨立捐款</a:t>
            </a:r>
            <a:r>
              <a:rPr lang="en-US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600</a:t>
            </a:r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萬元</a:t>
            </a:r>
            <a:r>
              <a:rPr lang="en-US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!!!</a:t>
            </a:r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她所有的公益行動都是她真切、無私的</a:t>
            </a:r>
            <a:r>
              <a:rPr lang="zh-TW" altLang="zh-TW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付出</a:t>
            </a:r>
            <a:r>
              <a:rPr lang="zh-TW" altLang="en-US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。</a:t>
            </a:r>
            <a:endParaRPr lang="zh-TW" altLang="en-US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7824" y="4581128"/>
            <a:ext cx="3353544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沈芯菱雖然所學不多、個人力量有限，但她仍然無私的奉獻，她還表示</a:t>
            </a:r>
            <a:r>
              <a:rPr lang="en-US" altLang="zh-TW" sz="2800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:</a:t>
            </a:r>
            <a:r>
              <a:rPr lang="zh-TW" altLang="zh-TW" sz="2800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「真正的窮不是沒有錢，而是沒有能力去付出。相對的，富裕是什麼？不是誰擁有得多，而是誰需要得少。」</a:t>
            </a:r>
            <a:endParaRPr lang="zh-TW" altLang="en-US" sz="2800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不求回報的沈芯菱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2801195" y="4099678"/>
            <a:ext cx="3426989" cy="256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8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沈心靈感動了社會大眾，他從小出生在貧困的家庭，所以她更能有感受，而去幫助他人。她的</a:t>
            </a:r>
            <a:r>
              <a:rPr lang="zh-TW" altLang="zh-TW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話</a:t>
            </a:r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讓我了解到</a:t>
            </a:r>
            <a:r>
              <a:rPr lang="en-US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:</a:t>
            </a:r>
            <a:r>
              <a:rPr lang="zh-TW" altLang="zh-TW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不論你是貧是富，只要你願意，我相信，你一定能為社會付出，關懷弱勢，造福人群</a:t>
            </a:r>
            <a:r>
              <a:rPr lang="en-US" altLang="zh-TW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!</a:t>
            </a:r>
            <a:endParaRPr lang="zh-TW" altLang="zh-TW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心得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 descr="\\NAS\27cwsc\林佳緯\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3951975"/>
            <a:ext cx="3744416" cy="25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21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資料來源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28810"/>
              </p:ext>
            </p:extLst>
          </p:nvPr>
        </p:nvGraphicFramePr>
        <p:xfrm>
          <a:off x="467544" y="2420888"/>
          <a:ext cx="8280920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672"/>
                <a:gridCol w="7328248"/>
              </a:tblGrid>
              <a:tr h="406631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頁數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參考資料網址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9163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文字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>
                          <a:solidFill>
                            <a:schemeClr val="accent5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altLang="zh-TW" sz="2000" u="sng" dirty="0" smtClean="0">
                          <a:solidFill>
                            <a:schemeClr val="accent5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hlinkClick r:id="rId2"/>
                        </a:rPr>
                        <a:t>http://aces.thenewslens.com/tobe/10/%E6%B2%88%E8%8A%AF%E8%8F%B1.html</a:t>
                      </a:r>
                      <a:endParaRPr lang="zh-TW" altLang="zh-TW" sz="1200" dirty="0" smtClean="0">
                        <a:solidFill>
                          <a:schemeClr val="accent5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</a:tr>
              <a:tr h="66781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圖片</a:t>
                      </a:r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>
                          <a:solidFill>
                            <a:schemeClr val="accent5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altLang="zh-TW" sz="2000" u="sng" dirty="0" smtClean="0">
                          <a:solidFill>
                            <a:schemeClr val="accent5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hlinkClick r:id="rId3"/>
                        </a:rPr>
                        <a:t>http://www.anan1.webnow.biz/whoisanan/</a:t>
                      </a:r>
                      <a:endParaRPr lang="en-US" altLang="zh-TW" sz="2000" u="sng" dirty="0" smtClean="0">
                        <a:solidFill>
                          <a:schemeClr val="accent5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</a:tr>
              <a:tr h="18976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</a:p>
                    <a:p>
                      <a:pPr algn="ctr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圖片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altLang="zh-TW" sz="2000" u="sng" dirty="0" smtClean="0">
                          <a:solidFill>
                            <a:schemeClr val="accent5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http://benevo.pixnet.net/blog/post/38484748-%E6%B2%88%E8%8A%AF%E8%8F%B1-%E4%B8%80%E4%BD%8D%E6%84%9B%E5%8F%B0%E7%81%A3%E5%B0%8F%E5%A5%B3%E7%94%9F%E7%9A%84%E4%BA%8B%E8%B7%A1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0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精裝版">
  <a:themeElements>
    <a:clrScheme name="精裝版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精裝版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精裝版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64</TotalTime>
  <Words>352</Words>
  <Application>Microsoft Office PowerPoint</Application>
  <PresentationFormat>如螢幕大小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精裝版</vt:lpstr>
      <vt:lpstr>沈芯菱</vt:lpstr>
      <vt:lpstr>生平故事</vt:lpstr>
      <vt:lpstr>公益</vt:lpstr>
      <vt:lpstr>不求回報的沈芯菱</vt:lpstr>
      <vt:lpstr>心得</vt:lpstr>
      <vt:lpstr>資料來源</vt:lpstr>
    </vt:vector>
  </TitlesOfParts>
  <Company>CAPS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沈芯菱</dc:title>
  <dc:creator>Windows 使用者</dc:creator>
  <cp:lastModifiedBy>TPC</cp:lastModifiedBy>
  <cp:revision>16</cp:revision>
  <dcterms:created xsi:type="dcterms:W3CDTF">2016-01-08T00:50:28Z</dcterms:created>
  <dcterms:modified xsi:type="dcterms:W3CDTF">2016-01-11T04:53:48Z</dcterms:modified>
</cp:coreProperties>
</file>