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3A9C-5AC5-4EE6-955D-DA79096C8811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E9E9-F324-4A5B-88BB-3725A3CC0C2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3A9C-5AC5-4EE6-955D-DA79096C8811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E9E9-F324-4A5B-88BB-3725A3CC0C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3A9C-5AC5-4EE6-955D-DA79096C8811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E9E9-F324-4A5B-88BB-3725A3CC0C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3A9C-5AC5-4EE6-955D-DA79096C8811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E9E9-F324-4A5B-88BB-3725A3CC0C2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3A9C-5AC5-4EE6-955D-DA79096C8811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E9E9-F324-4A5B-88BB-3725A3CC0C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3A9C-5AC5-4EE6-955D-DA79096C8811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E9E9-F324-4A5B-88BB-3725A3CC0C2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3A9C-5AC5-4EE6-955D-DA79096C8811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E9E9-F324-4A5B-88BB-3725A3CC0C2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3A9C-5AC5-4EE6-955D-DA79096C8811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E9E9-F324-4A5B-88BB-3725A3CC0C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3A9C-5AC5-4EE6-955D-DA79096C8811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E9E9-F324-4A5B-88BB-3725A3CC0C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3A9C-5AC5-4EE6-955D-DA79096C8811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E9E9-F324-4A5B-88BB-3725A3CC0C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3A9C-5AC5-4EE6-955D-DA79096C8811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E9E9-F324-4A5B-88BB-3725A3CC0C2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EB73A9C-5AC5-4EE6-955D-DA79096C8811}" type="datetimeFigureOut">
              <a:rPr lang="zh-TW" altLang="en-US" smtClean="0"/>
              <a:t>2016/1/10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288E9E9-F324-4A5B-88BB-3725A3CC0C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TW"/>
          </a:p>
          <a:p>
            <a:r>
              <a:rPr lang="zh-TW" altLang="en-US" smtClean="0"/>
              <a:t>吳</a:t>
            </a:r>
            <a:r>
              <a:rPr lang="zh-TW" altLang="en-US" smtClean="0"/>
              <a:t>得羊</a:t>
            </a:r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764704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dirty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陳樹菊</a:t>
            </a:r>
          </a:p>
        </p:txBody>
      </p:sp>
      <p:pic>
        <p:nvPicPr>
          <p:cNvPr id="4" name="內容版面配置區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67842">
            <a:off x="1237583" y="1903824"/>
            <a:ext cx="1906013" cy="2664036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99635">
            <a:off x="5696925" y="2969749"/>
            <a:ext cx="2384544" cy="238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32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dirty="0" smtClean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前言</a:t>
            </a:r>
            <a:endParaRPr lang="zh-TW" altLang="en-US" dirty="0">
              <a:latin typeface="華康少女文字W7" panose="040F0709000000000000" pitchFamily="81" charset="-120"/>
              <a:ea typeface="華康少女文字W7" panose="040F0709000000000000" pitchFamily="81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331640" y="2276872"/>
            <a:ext cx="6400800" cy="3474720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zh-TW" altLang="zh-TW" dirty="0" smtClean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陳樹菊</a:t>
            </a:r>
            <a:r>
              <a:rPr lang="zh-TW" altLang="zh-TW" dirty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說，</a:t>
            </a:r>
            <a:r>
              <a:rPr lang="zh-CN" altLang="zh-TW" dirty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不只是我</a:t>
            </a:r>
            <a:r>
              <a:rPr lang="zh-CN" altLang="zh-TW" dirty="0" smtClean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，</a:t>
            </a:r>
            <a:r>
              <a:rPr lang="zh-TW" altLang="en-US" dirty="0" smtClean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幫助別人</a:t>
            </a:r>
            <a:r>
              <a:rPr lang="zh-CN" altLang="zh-TW" dirty="0" smtClean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是</a:t>
            </a:r>
            <a:r>
              <a:rPr lang="zh-CN" altLang="zh-TW" dirty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每個人都做得到的事情。這和你賺了多少錢無關，而是和你怎麼運用你的錢有關。</a:t>
            </a:r>
            <a:r>
              <a:rPr lang="zh-TW" altLang="zh-TW" dirty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幫助別人心態到為最重要而不是你金錢的</a:t>
            </a:r>
            <a:r>
              <a:rPr lang="zh-TW" altLang="zh-TW" dirty="0" smtClean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多寡</a:t>
            </a:r>
            <a:r>
              <a:rPr lang="zh-TW" altLang="en-US" dirty="0" smtClean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。</a:t>
            </a:r>
            <a:endParaRPr lang="en-US" altLang="zh-TW" dirty="0" smtClean="0">
              <a:latin typeface="華康楷書體W7" panose="03000709000000000000" pitchFamily="65" charset="-120"/>
              <a:ea typeface="華康楷書體W7" panose="03000709000000000000" pitchFamily="65" charset="-120"/>
            </a:endParaRPr>
          </a:p>
          <a:p>
            <a:pPr marL="45720" indent="0">
              <a:buNone/>
            </a:pPr>
            <a:r>
              <a:rPr lang="zh-CN" altLang="zh-TW" dirty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貧苦出身的</a:t>
            </a:r>
            <a:r>
              <a:rPr lang="zh-TW" altLang="zh-TW" dirty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陳樹菊</a:t>
            </a:r>
            <a:r>
              <a:rPr lang="zh-CN" altLang="zh-TW" dirty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她把賣菜的收入捐出去助人，至今她的善款已經超過千萬元，她的善行不只感動台灣每個人，也獲得國際社會的讚揚</a:t>
            </a:r>
            <a:r>
              <a:rPr lang="zh-TW" altLang="zh-TW" dirty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。</a:t>
            </a:r>
          </a:p>
          <a:p>
            <a:pPr marL="45720" indent="0">
              <a:buNone/>
            </a:pPr>
            <a:r>
              <a:rPr lang="zh-CN" altLang="zh-TW" dirty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現在，她每天把全副心力放在菜攤生意上，因為這樣她才能賺更多錢去幫助更多的人</a:t>
            </a:r>
            <a:r>
              <a:rPr lang="zh-CN" altLang="zh-TW" dirty="0" smtClean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。</a:t>
            </a:r>
            <a:endParaRPr lang="en-US" altLang="zh-CN" dirty="0" smtClean="0">
              <a:latin typeface="華康楷書體W7" panose="03000709000000000000" pitchFamily="65" charset="-120"/>
              <a:ea typeface="華康楷書體W7" panose="03000709000000000000" pitchFamily="65" charset="-120"/>
            </a:endParaRPr>
          </a:p>
          <a:p>
            <a:pPr marL="45720" indent="0">
              <a:buNone/>
            </a:pPr>
            <a:r>
              <a:rPr lang="zh-TW" altLang="en-US" dirty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資料來源</a:t>
            </a:r>
            <a:r>
              <a:rPr lang="en-US" altLang="zh-TW" dirty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:http://world.yam.com/</a:t>
            </a:r>
            <a:r>
              <a:rPr lang="en-US" altLang="zh-TW" dirty="0" err="1">
                <a:latin typeface="華康楷書體W7" panose="03000709000000000000" pitchFamily="65" charset="-120"/>
                <a:ea typeface="華康楷書體W7" panose="03000709000000000000" pitchFamily="65" charset="-120"/>
              </a:rPr>
              <a:t>post.php?id</a:t>
            </a:r>
            <a:r>
              <a:rPr lang="en-US" altLang="zh-TW" dirty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=2650</a:t>
            </a:r>
            <a:endParaRPr lang="zh-TW" altLang="zh-TW" dirty="0">
              <a:latin typeface="華康楷書體W7" panose="03000709000000000000" pitchFamily="65" charset="-120"/>
              <a:ea typeface="華康楷書體W7" panose="03000709000000000000" pitchFamily="65" charset="-120"/>
            </a:endParaRPr>
          </a:p>
          <a:p>
            <a:pPr marL="45720" indent="0">
              <a:buNone/>
            </a:pPr>
            <a:endParaRPr lang="en-US" altLang="zh-CN" dirty="0" smtClean="0">
              <a:latin typeface="華康楷書體W7" panose="03000709000000000000" pitchFamily="65" charset="-120"/>
              <a:ea typeface="華康楷書體W7" panose="03000709000000000000" pitchFamily="65" charset="-120"/>
            </a:endParaRPr>
          </a:p>
          <a:p>
            <a:endParaRPr lang="en-US" altLang="zh-CN" dirty="0">
              <a:latin typeface="華康楷書體W7" panose="03000709000000000000" pitchFamily="65" charset="-120"/>
              <a:ea typeface="華康楷書體W7" panose="03000709000000000000" pitchFamily="65" charset="-120"/>
            </a:endParaRPr>
          </a:p>
          <a:p>
            <a:endParaRPr lang="en-US" altLang="zh-CN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219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31640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dirty="0" smtClean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陳樹菊的事蹟</a:t>
            </a:r>
            <a:endParaRPr lang="zh-TW" altLang="en-US" dirty="0">
              <a:latin typeface="華康少女文字W7" panose="040F0709000000000000" pitchFamily="81" charset="-120"/>
              <a:ea typeface="華康少女文字W7" panose="040F0709000000000000" pitchFamily="81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403648" y="2492896"/>
            <a:ext cx="6400800" cy="3474720"/>
          </a:xfrm>
        </p:spPr>
        <p:txBody>
          <a:bodyPr/>
          <a:lstStyle/>
          <a:p>
            <a:pPr marL="45720" indent="0">
              <a:buNone/>
            </a:pPr>
            <a:endParaRPr lang="en-US" altLang="zh-TW" dirty="0" smtClean="0"/>
          </a:p>
          <a:p>
            <a:pPr marL="45720" indent="0">
              <a:buNone/>
            </a:pPr>
            <a:r>
              <a:rPr lang="zh-TW" altLang="zh-TW" dirty="0" smtClean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陳樹菊</a:t>
            </a:r>
            <a:r>
              <a:rPr lang="zh-TW" altLang="zh-TW" dirty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在台東市中央市場賣菜四十七年，她省吃儉用，每天起早睡晚辛苦工作十六個小時，點點滴滴的微薄收入，除了少到不能再少的生活費之外，都捐出去幫助貧困兒童或蓋圖書館。受惠的包括台東市仁愛國小、阿尼色弗兒童之家等機構，持續幾十年來，總計已經捐出千萬台幣</a:t>
            </a:r>
            <a:r>
              <a:rPr lang="zh-TW" altLang="zh-TW" dirty="0" smtClean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。</a:t>
            </a:r>
            <a:endParaRPr lang="en-US" altLang="zh-TW" dirty="0" smtClean="0">
              <a:latin typeface="華康楷書體W7" panose="03000709000000000000" pitchFamily="65" charset="-120"/>
              <a:ea typeface="華康楷書體W7" panose="03000709000000000000" pitchFamily="65" charset="-120"/>
            </a:endParaRPr>
          </a:p>
          <a:p>
            <a:pPr marL="45720" indent="0">
              <a:buNone/>
            </a:pPr>
            <a:r>
              <a:rPr lang="zh-TW" altLang="en-US" dirty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資料</a:t>
            </a:r>
            <a:r>
              <a:rPr lang="zh-TW" altLang="en-US" dirty="0" smtClean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來源</a:t>
            </a:r>
            <a:r>
              <a:rPr lang="en-US" altLang="zh-TW" dirty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:http://world.yam.com/</a:t>
            </a:r>
            <a:r>
              <a:rPr lang="en-US" altLang="zh-TW" dirty="0" err="1">
                <a:latin typeface="華康楷書體W7" panose="03000709000000000000" pitchFamily="65" charset="-120"/>
                <a:ea typeface="華康楷書體W7" panose="03000709000000000000" pitchFamily="65" charset="-120"/>
              </a:rPr>
              <a:t>post.php?id</a:t>
            </a:r>
            <a:r>
              <a:rPr lang="en-US" altLang="zh-TW" dirty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=2650</a:t>
            </a:r>
            <a:endParaRPr lang="zh-TW" altLang="en-US" dirty="0">
              <a:latin typeface="華康楷書體W7" panose="03000709000000000000" pitchFamily="65" charset="-120"/>
              <a:ea typeface="華康楷書體W7" panose="030007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27688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648" y="83671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dirty="0" smtClean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陳樹菊的故事</a:t>
            </a:r>
            <a:endParaRPr lang="zh-TW" altLang="en-US" dirty="0">
              <a:latin typeface="華康少女文字W7" panose="040F0709000000000000" pitchFamily="81" charset="-120"/>
              <a:ea typeface="華康少女文字W7" panose="040F0709000000000000" pitchFamily="81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475656" y="2204864"/>
            <a:ext cx="6400800" cy="39067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zh-TW" altLang="zh-TW" dirty="0" smtClean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陳</a:t>
            </a:r>
            <a:r>
              <a:rPr lang="zh-TW" altLang="zh-TW" dirty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女士不平凡的慷慨受到社會的肯定與讚賞。我們大家都應該學習他，不一定要有錢才能幫助別人。只要有那個願意助人的愛心，像小學生也可以透過簡單的捐小小的金額，初步的幫助社會有需要的</a:t>
            </a:r>
            <a:r>
              <a:rPr lang="zh-TW" altLang="zh-TW" dirty="0" smtClean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人。</a:t>
            </a:r>
            <a:endParaRPr lang="en-US" altLang="zh-TW" dirty="0" smtClean="0">
              <a:latin typeface="華康楷書體W7" panose="03000709000000000000" pitchFamily="65" charset="-120"/>
              <a:ea typeface="華康楷書體W7" panose="03000709000000000000" pitchFamily="65" charset="-120"/>
            </a:endParaRPr>
          </a:p>
          <a:p>
            <a:pPr marL="45720" indent="0">
              <a:buNone/>
            </a:pPr>
            <a:r>
              <a:rPr lang="zh-TW" altLang="zh-TW" dirty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即使是一般收入的人，要將近半世紀持續捐款做公益，都不是件容易做到的事，何況陳樹菊只是一位普通的菜販，一把青菜廿元、一顆白菜五十元地勤儉營生。她說，賺來的錢捐出去幫助人，「那天就會很好睡」，「只要把錢給需要的人，就會覺得很快樂」。</a:t>
            </a:r>
            <a:endParaRPr lang="zh-TW" altLang="en-US" dirty="0">
              <a:latin typeface="華康楷書體W7" panose="03000709000000000000" pitchFamily="65" charset="-120"/>
              <a:ea typeface="華康楷書體W7" panose="03000709000000000000" pitchFamily="65" charset="-120"/>
            </a:endParaRPr>
          </a:p>
          <a:p>
            <a:pPr marL="45720" indent="0">
              <a:buNone/>
            </a:pPr>
            <a:endParaRPr lang="zh-TW" altLang="zh-TW" dirty="0">
              <a:latin typeface="華康楷書體W7" panose="03000709000000000000" pitchFamily="65" charset="-120"/>
              <a:ea typeface="華康楷書體W7" panose="03000709000000000000" pitchFamily="65" charset="-120"/>
            </a:endParaRPr>
          </a:p>
          <a:p>
            <a:endParaRPr lang="zh-TW" altLang="en-US" dirty="0">
              <a:latin typeface="華康楷書體W7" panose="03000709000000000000" pitchFamily="65" charset="-120"/>
              <a:ea typeface="華康楷書體W7" panose="030007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9679">
            <a:off x="716503" y="225317"/>
            <a:ext cx="1982936" cy="192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46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6584519" cy="1656184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他的精神真的很難得，值得我們深思與學習</a:t>
            </a:r>
            <a:r>
              <a:rPr lang="en-US" altLang="zh-TW" dirty="0" smtClean="0">
                <a:latin typeface="華康少女文字W7" panose="040F0709000000000000" pitchFamily="81" charset="-120"/>
                <a:ea typeface="華康少女文字W7" panose="040F0709000000000000" pitchFamily="81" charset="-120"/>
              </a:rPr>
              <a:t>!~</a:t>
            </a:r>
            <a:endParaRPr lang="zh-TW" altLang="en-US" dirty="0">
              <a:latin typeface="華康少女文字W7" panose="040F0709000000000000" pitchFamily="81" charset="-120"/>
              <a:ea typeface="華康少女文字W7" panose="040F0709000000000000" pitchFamily="81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187624" y="2204864"/>
            <a:ext cx="6768752" cy="397877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zh-TW" altLang="zh-TW" dirty="0">
                <a:latin typeface="華康楷書體W7" panose="03000709000000000000" pitchFamily="65" charset="-120"/>
                <a:ea typeface="華康楷書體W7" panose="03000709000000000000" pitchFamily="65" charset="-120"/>
              </a:rPr>
              <a:t>有些人願意捐錢做公益，但可能全憑興之所至，沒辦法長久持續。陳樹菊的收入微薄，辛苦賺來的錢，並不用在滿足自己的物慾，反而持續捐出來幫助別人。她的收入不高，但她的心卻可能比億萬富豪更加富有。因為生活儉樸，不覺匱乏；行善助人，既幫助了別人，也讓自己快樂。一位小人物，能夠在困境中分享溫暖，真誠地活出人性光輝，而且在成為注目焦點後仍能依然故我，沒有失去生活態度與人生方向，實在是非常難得的。</a:t>
            </a:r>
          </a:p>
          <a:p>
            <a:endParaRPr lang="zh-TW" altLang="en-US" dirty="0">
              <a:latin typeface="華康楷書體W7" panose="03000709000000000000" pitchFamily="65" charset="-120"/>
              <a:ea typeface="華康楷書體W7" panose="030007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1716">
            <a:off x="6597264" y="5015258"/>
            <a:ext cx="2216333" cy="166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21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</TotalTime>
  <Words>492</Words>
  <Application>Microsoft Office PowerPoint</Application>
  <PresentationFormat>如螢幕大小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氣流</vt:lpstr>
      <vt:lpstr>陳樹菊</vt:lpstr>
      <vt:lpstr>前言</vt:lpstr>
      <vt:lpstr>陳樹菊的事蹟</vt:lpstr>
      <vt:lpstr>陳樹菊的故事</vt:lpstr>
      <vt:lpstr>他的精神真的很難得，值得我們深思與學習!~</vt:lpstr>
    </vt:vector>
  </TitlesOfParts>
  <Company>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陳樹菊</dc:title>
  <dc:creator>TPC</dc:creator>
  <cp:lastModifiedBy>yunghuw</cp:lastModifiedBy>
  <cp:revision>7</cp:revision>
  <dcterms:created xsi:type="dcterms:W3CDTF">2016-01-07T06:26:37Z</dcterms:created>
  <dcterms:modified xsi:type="dcterms:W3CDTF">2016-01-10T03:12:53Z</dcterms:modified>
</cp:coreProperties>
</file>