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63" r:id="rId6"/>
    <p:sldId id="259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5180032-F61D-47BF-8E89-741062F77E93}" type="datetimeFigureOut">
              <a:rPr lang="zh-TW" altLang="en-US" smtClean="0"/>
              <a:t>2016/1/8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EB7515-B7E2-4AE1-AA9E-3E5D8B6BF3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xf.jzfjw.cn/news/17992.html" TargetMode="External"/><Relationship Id="rId2" Type="http://schemas.openxmlformats.org/officeDocument/2006/relationships/hyperlink" Target="http://tw.tzuchi.org/index.php?Itemid=182&amp;catid=58:master-scribe-related&amp;id=96:about-master&amp;lang=zh&amp;option=com_content&amp;view=article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odhi.takungpao.com.hk/sspt/zhiyanzhiyu/2014-12/285834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368752" cy="1368152"/>
          </a:xfrm>
        </p:spPr>
        <p:txBody>
          <a:bodyPr/>
          <a:lstStyle/>
          <a:p>
            <a:r>
              <a:rPr lang="en-US" altLang="zh-TW" dirty="0" smtClean="0"/>
              <a:t>605</a:t>
            </a:r>
            <a:r>
              <a:rPr lang="zh-TW" altLang="en-US" dirty="0" smtClean="0"/>
              <a:t>賴品均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latin typeface="+mn-ea"/>
                <a:ea typeface="+mn-ea"/>
              </a:rPr>
              <a:t>證嚴法師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0731" y="3429000"/>
            <a:ext cx="1886015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319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證嚴法師簡介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187624" y="2132856"/>
            <a:ext cx="6336704" cy="3240360"/>
          </a:xfrm>
        </p:spPr>
        <p:txBody>
          <a:bodyPr>
            <a:normAutofit/>
          </a:bodyPr>
          <a:lstStyle/>
          <a:p>
            <a:r>
              <a:rPr lang="zh-TW" altLang="zh-TW" sz="2400" dirty="0"/>
              <a:t>證嚴</a:t>
            </a:r>
            <a:r>
              <a:rPr lang="zh-TW" altLang="zh-TW" sz="2400" dirty="0" smtClean="0"/>
              <a:t>法師</a:t>
            </a:r>
            <a:r>
              <a:rPr lang="zh-TW" altLang="en-US" sz="2400" dirty="0"/>
              <a:t>本名</a:t>
            </a:r>
            <a:r>
              <a:rPr lang="zh-TW" altLang="en-US" sz="2400" dirty="0" smtClean="0"/>
              <a:t>王錦雲，她</a:t>
            </a:r>
            <a:r>
              <a:rPr lang="zh-TW" altLang="zh-TW" sz="2400" dirty="0" smtClean="0"/>
              <a:t>天性</a:t>
            </a:r>
            <a:r>
              <a:rPr lang="zh-TW" altLang="zh-TW" sz="2400" dirty="0"/>
              <a:t>純孝慈柔，在社會上常常幫助、關懷他人。證嚴上人，</a:t>
            </a:r>
            <a:r>
              <a:rPr lang="en-US" altLang="zh-TW" sz="2400" dirty="0"/>
              <a:t>1937</a:t>
            </a:r>
            <a:r>
              <a:rPr lang="zh-TW" altLang="zh-TW" sz="2400" dirty="0"/>
              <a:t>年生於台灣台中縣清水鎮，生性穎慧又是長女的她，未滿二十歲便能為父親分勞家業，同時亦協助母親處理家務。</a:t>
            </a:r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4349936"/>
            <a:ext cx="1440160" cy="17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6400800" cy="685800"/>
          </a:xfrm>
        </p:spPr>
        <p:txBody>
          <a:bodyPr>
            <a:normAutofit/>
          </a:bodyPr>
          <a:lstStyle/>
          <a:p>
            <a:pPr algn="l"/>
            <a:r>
              <a:rPr lang="zh-TW" altLang="en-US" dirty="0" smtClean="0"/>
              <a:t>證嚴上人登上佛門的原因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03648" y="2420888"/>
            <a:ext cx="6400800" cy="3024337"/>
          </a:xfrm>
        </p:spPr>
        <p:txBody>
          <a:bodyPr>
            <a:normAutofit fontScale="25000" lnSpcReduction="20000"/>
          </a:bodyPr>
          <a:lstStyle/>
          <a:p>
            <a:r>
              <a:rPr lang="zh-TW" altLang="zh-TW" sz="9600" dirty="0" smtClean="0"/>
              <a:t>證嚴</a:t>
            </a:r>
            <a:r>
              <a:rPr lang="zh-TW" altLang="zh-TW" sz="9600" dirty="0"/>
              <a:t>法師十五歲時，媽媽罹患急性胃穿孔。她為母親祈禱並念「觀世音菩薩」名號</a:t>
            </a:r>
            <a:r>
              <a:rPr lang="zh-TW" altLang="zh-TW" sz="9600" dirty="0" smtClean="0"/>
              <a:t>，</a:t>
            </a:r>
            <a:r>
              <a:rPr lang="zh-TW" altLang="zh-TW" sz="9600" dirty="0"/>
              <a:t>發願「願從此茹素、減少自己十二年的壽命，為母親增壽祈福」。老天爺被證嚴法師的孝心感動似的，而媽媽的病也好起來了</a:t>
            </a:r>
            <a:r>
              <a:rPr lang="zh-TW" altLang="zh-TW" sz="9600" dirty="0" smtClean="0"/>
              <a:t>。她</a:t>
            </a:r>
            <a:r>
              <a:rPr lang="zh-TW" altLang="zh-TW" sz="9600" dirty="0"/>
              <a:t>也因此開始茹素還願。這就是她為什麼會登上佛門的原因。</a:t>
            </a:r>
            <a:r>
              <a:rPr lang="en-US" altLang="zh-TW" sz="9600" dirty="0"/>
              <a:t> </a:t>
            </a:r>
            <a:endParaRPr lang="zh-TW" altLang="zh-TW" sz="9600" dirty="0"/>
          </a:p>
          <a:p>
            <a:endParaRPr lang="en-US" altLang="zh-TW" sz="9600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3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助人的事蹟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2348880"/>
            <a:ext cx="6624736" cy="3744416"/>
          </a:xfrm>
        </p:spPr>
        <p:txBody>
          <a:bodyPr>
            <a:normAutofit/>
          </a:bodyPr>
          <a:lstStyle/>
          <a:p>
            <a:r>
              <a:rPr lang="zh-TW" altLang="zh-TW" sz="2000" dirty="0"/>
              <a:t>證嚴法師有一顆節儉、愛人、救人的心，她有一次看到</a:t>
            </a:r>
            <a:r>
              <a:rPr lang="zh-TW" altLang="zh-TW" sz="2000" dirty="0" smtClean="0"/>
              <a:t>地面</a:t>
            </a:r>
            <a:r>
              <a:rPr lang="zh-TW" altLang="en-US" sz="2000" dirty="0" smtClean="0"/>
              <a:t>有</a:t>
            </a:r>
            <a:r>
              <a:rPr lang="zh-TW" altLang="zh-TW" sz="2000" dirty="0" smtClean="0"/>
              <a:t>一</a:t>
            </a:r>
            <a:r>
              <a:rPr lang="zh-TW" altLang="zh-TW" sz="2000" dirty="0"/>
              <a:t>灘血，知道一位山胞婦女，因為少了八千元醫療費用，而被抬走，證嚴法師忍著淚，下了決心要積錢救人。她帶動信徒們和她一起助人。她覺得即使是五毛錢，也能助人，她加入慈濟協會，捐款至慈濟協會，感動周遭，慷慨付出。</a:t>
            </a:r>
          </a:p>
          <a:p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26581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助人的事蹟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2132856"/>
            <a:ext cx="5976664" cy="3456384"/>
          </a:xfrm>
        </p:spPr>
        <p:txBody>
          <a:bodyPr>
            <a:normAutofit fontScale="77500" lnSpcReduction="20000"/>
          </a:bodyPr>
          <a:lstStyle/>
          <a:p>
            <a:r>
              <a:rPr lang="zh-TW" altLang="zh-TW" dirty="0" smtClean="0"/>
              <a:t>證嚴</a:t>
            </a:r>
            <a:r>
              <a:rPr lang="zh-TW" altLang="zh-TW" dirty="0"/>
              <a:t>法師加入慈濟後，由六位同修每人每天增產一雙嬰兒鞋開始。上人又利用屋後的竹子，鋸成三十個存錢筒，發給在家</a:t>
            </a:r>
            <a:r>
              <a:rPr lang="zh-TW" altLang="zh-TW" dirty="0" smtClean="0"/>
              <a:t>信徒，</a:t>
            </a:r>
            <a:r>
              <a:rPr lang="zh-TW" altLang="zh-TW" dirty="0"/>
              <a:t>要她們每天</a:t>
            </a:r>
            <a:r>
              <a:rPr lang="zh-TW" altLang="zh-TW" dirty="0" smtClean="0"/>
              <a:t>存五</a:t>
            </a:r>
            <a:r>
              <a:rPr lang="zh-TW" altLang="zh-TW" dirty="0"/>
              <a:t>毛錢</a:t>
            </a:r>
            <a:r>
              <a:rPr lang="zh-TW" altLang="zh-TW" dirty="0" smtClean="0"/>
              <a:t>。</a:t>
            </a:r>
            <a:r>
              <a:rPr lang="zh-TW" altLang="en-US" dirty="0"/>
              <a:t>她</a:t>
            </a:r>
            <a:r>
              <a:rPr lang="zh-TW" altLang="zh-TW" dirty="0" smtClean="0"/>
              <a:t>希望</a:t>
            </a:r>
            <a:r>
              <a:rPr lang="zh-TW" altLang="en-US" dirty="0" smtClean="0"/>
              <a:t>信徒</a:t>
            </a:r>
            <a:r>
              <a:rPr lang="zh-TW" altLang="zh-TW" dirty="0" smtClean="0"/>
              <a:t>們</a:t>
            </a:r>
            <a:r>
              <a:rPr lang="zh-TW" altLang="zh-TW" dirty="0"/>
              <a:t>每天提起</a:t>
            </a:r>
            <a:r>
              <a:rPr lang="zh-TW" altLang="zh-TW" dirty="0" smtClean="0"/>
              <a:t>菜籃</a:t>
            </a:r>
            <a:r>
              <a:rPr lang="zh-TW" altLang="en-US" dirty="0" smtClean="0"/>
              <a:t>時</a:t>
            </a:r>
            <a:r>
              <a:rPr lang="zh-TW" altLang="zh-TW" dirty="0" smtClean="0"/>
              <a:t>投入</a:t>
            </a:r>
            <a:r>
              <a:rPr lang="zh-TW" altLang="zh-TW" dirty="0"/>
              <a:t>五毛錢，臨出門前就有一顆救人的心，節省五毛錢</a:t>
            </a:r>
            <a:r>
              <a:rPr lang="zh-TW" altLang="zh-TW" dirty="0" smtClean="0"/>
              <a:t>，培養</a:t>
            </a:r>
            <a:r>
              <a:rPr lang="zh-TW" altLang="zh-TW" dirty="0"/>
              <a:t>節儉的心與愛人、救人的心</a:t>
            </a:r>
            <a:r>
              <a:rPr lang="zh-TW" altLang="zh-TW" dirty="0" smtClean="0"/>
              <a:t>。於是</a:t>
            </a:r>
            <a:r>
              <a:rPr lang="zh-TW" altLang="zh-TW" dirty="0"/>
              <a:t>這三十個人，每天提起菜籃到菜市場，便歡喜地宣揚，「我們每天要存五毛錢</a:t>
            </a:r>
            <a:r>
              <a:rPr lang="zh-TW" altLang="zh-TW" dirty="0" smtClean="0"/>
              <a:t>！我們</a:t>
            </a:r>
            <a:r>
              <a:rPr lang="zh-TW" altLang="zh-TW" dirty="0"/>
              <a:t>要救人！」「五毛錢也可以救人」的消息不脛而走，參與的人越來越多，救助苦難的功能很快就發揮了；功德會成立的第二個月</a:t>
            </a:r>
            <a:r>
              <a:rPr lang="zh-TW" altLang="zh-TW" dirty="0" smtClean="0"/>
              <a:t>，</a:t>
            </a:r>
            <a:r>
              <a:rPr lang="zh-TW" altLang="en-US" dirty="0" smtClean="0"/>
              <a:t>也</a:t>
            </a:r>
            <a:r>
              <a:rPr lang="zh-TW" altLang="zh-TW" dirty="0" smtClean="0"/>
              <a:t>幫助</a:t>
            </a:r>
            <a:r>
              <a:rPr lang="zh-TW" altLang="zh-TW" dirty="0"/>
              <a:t>一位大陸來台、孤苦無依的老太太，每天有人送飯給她，為她清理環境，直到她往生後安葬為止。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6136" y="4725144"/>
            <a:ext cx="1953580" cy="15493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965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心得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71600" y="2438400"/>
            <a:ext cx="6584776" cy="2934816"/>
          </a:xfrm>
        </p:spPr>
        <p:txBody>
          <a:bodyPr>
            <a:normAutofit/>
          </a:bodyPr>
          <a:lstStyle/>
          <a:p>
            <a:r>
              <a:rPr lang="zh-TW" altLang="zh-TW" sz="1600" dirty="0"/>
              <a:t>證嚴上人做的一舉一動，都是有意義</a:t>
            </a:r>
            <a:r>
              <a:rPr lang="zh-TW" altLang="zh-TW" sz="1600" dirty="0" smtClean="0"/>
              <a:t>的</a:t>
            </a:r>
            <a:r>
              <a:rPr lang="zh-TW" altLang="en-US" sz="1600" dirty="0" smtClean="0"/>
              <a:t>，透過證嚴上人的故事，讓我了解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原來幫助別人不只是用口頭說而已，更要實際付出行動。身為小學生的我們，可以從身邊做起，關懷、幫助他人。</a:t>
            </a:r>
            <a:r>
              <a:rPr lang="zh-TW" altLang="zh-TW" sz="1600" dirty="0" smtClean="0"/>
              <a:t>我們</a:t>
            </a:r>
            <a:r>
              <a:rPr lang="zh-TW" altLang="en-US" sz="1600" dirty="0" smtClean="0"/>
              <a:t>可以</a:t>
            </a:r>
            <a:r>
              <a:rPr lang="zh-TW" altLang="zh-TW" sz="1600" dirty="0" smtClean="0"/>
              <a:t>多</a:t>
            </a:r>
            <a:r>
              <a:rPr lang="zh-TW" altLang="zh-TW" sz="1600" dirty="0"/>
              <a:t>學學證嚴法師，她不計較，從小乖巧懂事，正是我們的最佳典範</a:t>
            </a:r>
            <a:r>
              <a:rPr lang="zh-TW" altLang="zh-TW" sz="1600" dirty="0" smtClean="0"/>
              <a:t>。</a:t>
            </a:r>
            <a:r>
              <a:rPr lang="zh-TW" altLang="en-US" sz="1600" dirty="0" smtClean="0">
                <a:latin typeface="新細明體"/>
                <a:ea typeface="新細明體"/>
              </a:rPr>
              <a:t>「</a:t>
            </a:r>
            <a:r>
              <a:rPr lang="zh-TW" altLang="en-US" sz="1600" dirty="0" smtClean="0"/>
              <a:t>關懷他人，你我都棒</a:t>
            </a:r>
            <a:r>
              <a:rPr lang="en-US" altLang="zh-TW" sz="1600" dirty="0" smtClean="0"/>
              <a:t>!</a:t>
            </a:r>
            <a:r>
              <a:rPr lang="zh-TW" altLang="en-US" sz="1600" dirty="0" smtClean="0">
                <a:latin typeface="標楷體"/>
                <a:ea typeface="標楷體"/>
              </a:rPr>
              <a:t>」讓我們一起開始幫助他人吧</a:t>
            </a:r>
            <a:r>
              <a:rPr lang="en-US" altLang="zh-TW" sz="1600" dirty="0" smtClean="0">
                <a:latin typeface="標楷體"/>
                <a:ea typeface="標楷體"/>
              </a:rPr>
              <a:t>!</a:t>
            </a:r>
            <a:endParaRPr lang="en-US" altLang="zh-TW" sz="1600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pPr indent="0">
              <a:buNone/>
            </a:pPr>
            <a:endParaRPr lang="en-US" altLang="zh-TW" dirty="0"/>
          </a:p>
          <a:p>
            <a:pPr indent="0">
              <a:buNone/>
            </a:pP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08104" y="3933056"/>
            <a:ext cx="1584176" cy="1964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400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62417" y="908720"/>
            <a:ext cx="684075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圖片來源網址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資料來源</a:t>
            </a:r>
            <a:endParaRPr lang="en-US" altLang="zh-TW" dirty="0" smtClean="0"/>
          </a:p>
          <a:p>
            <a:r>
              <a:rPr lang="en-US" altLang="zh-TW" u="sng" dirty="0">
                <a:hlinkClick r:id="rId2"/>
              </a:rPr>
              <a:t>http://tw.tzuchi.org/index.php?Itemid=182&amp;catid=58%3Amaster-scribe-related&amp;id=96%3Aabout-master&amp;lang=zh&amp;option=com_content&amp;view=article</a:t>
            </a:r>
            <a:endParaRPr lang="zh-TW" altLang="zh-TW" dirty="0"/>
          </a:p>
          <a:p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         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393095"/>
              </p:ext>
            </p:extLst>
          </p:nvPr>
        </p:nvGraphicFramePr>
        <p:xfrm>
          <a:off x="1259632" y="1340768"/>
          <a:ext cx="547260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4680520"/>
              </a:tblGrid>
              <a:tr h="296504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頁數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網址</a:t>
                      </a:r>
                      <a:endParaRPr lang="zh-TW" altLang="en-US" dirty="0"/>
                    </a:p>
                  </a:txBody>
                  <a:tcPr/>
                </a:tc>
              </a:tr>
              <a:tr h="296504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p.1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http://xf.jzfjw.cn/news/17992.html</a:t>
                      </a:r>
                      <a:endParaRPr lang="en-US" altLang="zh-TW" sz="180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18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p.2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http://bodhi.takungpao.com.hk/sspt/zhiyanzhiyu/2014-12/2858343.html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083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p.5</a:t>
                      </a:r>
                      <a:r>
                        <a:rPr lang="zh-TW" altLang="en-US" dirty="0" smtClean="0"/>
                        <a:t>、</a:t>
                      </a:r>
                      <a:r>
                        <a:rPr lang="en-US" altLang="zh-TW" dirty="0" smtClean="0"/>
                        <a:t>6</a:t>
                      </a:r>
                      <a:endParaRPr lang="zh-TW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http://tw.tzuchi.org/index.php?Itemid=182&amp;catid=58%3Amaster-scribe-related&amp;id=96%3Aabout-master&amp;lang=zh&amp;option=com_content&amp;view=article</a:t>
                      </a:r>
                      <a:endParaRPr lang="zh-TW" altLang="zh-TW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6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</TotalTime>
  <Words>561</Words>
  <Application>Microsoft Office PowerPoint</Application>
  <PresentationFormat>如螢幕大小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市鎮</vt:lpstr>
      <vt:lpstr>證嚴法師</vt:lpstr>
      <vt:lpstr>證嚴法師簡介</vt:lpstr>
      <vt:lpstr>證嚴上人登上佛門的原因</vt:lpstr>
      <vt:lpstr>助人的事蹟1</vt:lpstr>
      <vt:lpstr>助人的事蹟2</vt:lpstr>
      <vt:lpstr>心得</vt:lpstr>
      <vt:lpstr>PowerPoint 簡報</vt:lpstr>
    </vt:vector>
  </TitlesOfParts>
  <Company>CAPS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證嚴法師</dc:title>
  <dc:creator>Windows 使用者</dc:creator>
  <cp:lastModifiedBy>caps</cp:lastModifiedBy>
  <cp:revision>16</cp:revision>
  <dcterms:created xsi:type="dcterms:W3CDTF">2016-01-04T00:24:28Z</dcterms:created>
  <dcterms:modified xsi:type="dcterms:W3CDTF">2016-01-08T01:27:35Z</dcterms:modified>
</cp:coreProperties>
</file>