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6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304A-1470-48FA-ADFB-A23B4520BC9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90D-3884-45FC-AE0D-ADA5331DCC4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304A-1470-48FA-ADFB-A23B4520BC9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90D-3884-45FC-AE0D-ADA5331DCC4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304A-1470-48FA-ADFB-A23B4520BC9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90D-3884-45FC-AE0D-ADA5331DCC41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304A-1470-48FA-ADFB-A23B4520BC9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90D-3884-45FC-AE0D-ADA5331DCC4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304A-1470-48FA-ADFB-A23B4520BC9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90D-3884-45FC-AE0D-ADA5331DCC4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304A-1470-48FA-ADFB-A23B4520BC9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90D-3884-45FC-AE0D-ADA5331DCC4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304A-1470-48FA-ADFB-A23B4520BC9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90D-3884-45FC-AE0D-ADA5331DCC4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304A-1470-48FA-ADFB-A23B4520BC9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90D-3884-45FC-AE0D-ADA5331DCC4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304A-1470-48FA-ADFB-A23B4520BC9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90D-3884-45FC-AE0D-ADA5331DCC4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304A-1470-48FA-ADFB-A23B4520BC9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90D-3884-45FC-AE0D-ADA5331DCC4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304A-1470-48FA-ADFB-A23B4520BC9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D90D-3884-45FC-AE0D-ADA5331DCC4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9C9304A-1470-48FA-ADFB-A23B4520BC93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379D90D-3884-45FC-AE0D-ADA5331DCC4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302791"/>
            <a:ext cx="7772400" cy="1470025"/>
          </a:xfrm>
        </p:spPr>
        <p:txBody>
          <a:bodyPr>
            <a:noAutofit/>
          </a:bodyPr>
          <a:lstStyle/>
          <a:p>
            <a:r>
              <a:rPr lang="zh-TW" altLang="en-US" sz="11500" dirty="0" smtClean="0"/>
              <a:t>葉金川</a:t>
            </a:r>
            <a:endParaRPr lang="zh-TW" altLang="en-US" sz="115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916832"/>
            <a:ext cx="3168352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7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葉金川先生是一位小時候就開始有關懷弱勢的想法的人，小時候他的家裡很窮，上完課就直接回家，沒辦法去補習，有一位老師問他為甚麼不去補習，她才說出了所有的事，老師竟然說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你來我這裡補習，放心，不用錢。</a:t>
            </a:r>
          </a:p>
          <a:p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因為在大家庭中沒辦法把所有的資金全部投在他身上，所以當有一位醫師想要來收養他時他的媽媽曾經思考了很久，不過最後還是被拒絕了。</a:t>
            </a:r>
          </a:p>
          <a:p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他自從靠著自己努力賺台的前畢業後，從基層開始做起，慢慢的愾使變成了社會上有能力的人，他也有志向要考進醫學系，他考上之後很多人問他是怎麼做到的，他都說，考進哪一個科系每個人的機率和機會都是一樣的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2800" dirty="0" smtClean="0"/>
              <a:t>葉金川的故事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6331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以後他曾經去努力的幫住在深山裡沒水、沒電、喝山泉水、點蠟燭、燒木材的人，幫助他們，他發現有許多的人跌倒以後都會變得非常得遲鈍，他知道那是因為腦出血後遺症所帶來的引響，雖然他想要幫助他們，不過對於資源缺乏的人們，他們哪來的醫療費用呢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因此他那時候下定決心，他一定要讓每個人的健康都有基礎的保障。</a:t>
            </a:r>
          </a:p>
          <a:p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所以他對弱勢族群，不，對所有人都覺得社會上應該要公平，較弱勢的人我們因該要想辦法幫助他們，比較有錢的而要多多去幫助他們，這樣子才會給社會帶來平衡，所以不只是葉金川先生，連我們也可以為弱勢族群盡一份心力喔，小小的舉動，對弱勢殂群是很大的幫助，所以我們不訪也加入他的腳步，為弱勢族群工作。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2800" dirty="0" smtClean="0"/>
              <a:t>葉金川的故事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8367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/>
              <a:t>從葉金川的故事我們學到，我們要幫助需要幫助的人，是不分年紀，不分貧富的，只要我們有幫助他們的心，他們就會會得到非常多的幫助。</a:t>
            </a:r>
            <a:endParaRPr lang="zh-TW" altLang="en-US" sz="24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2400" dirty="0" smtClean="0"/>
              <a:t>從葉金川學到的事</a:t>
            </a:r>
            <a:r>
              <a:rPr lang="en-US" altLang="zh-TW" sz="2400" dirty="0" smtClean="0"/>
              <a:t>…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244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</TotalTime>
  <Words>439</Words>
  <Application>Microsoft Office PowerPoint</Application>
  <PresentationFormat>如螢幕大小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波形</vt:lpstr>
      <vt:lpstr>葉金川</vt:lpstr>
      <vt:lpstr>葉金川的故事</vt:lpstr>
      <vt:lpstr>葉金川的故事</vt:lpstr>
      <vt:lpstr>從葉金川學到的事…</vt:lpstr>
    </vt:vector>
  </TitlesOfParts>
  <Company>CAPS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葉金川</dc:title>
  <dc:creator>Windows 使用者</dc:creator>
  <cp:lastModifiedBy>yunghuw</cp:lastModifiedBy>
  <cp:revision>3</cp:revision>
  <dcterms:created xsi:type="dcterms:W3CDTF">2016-01-04T00:17:00Z</dcterms:created>
  <dcterms:modified xsi:type="dcterms:W3CDTF">2016-01-10T03:07:17Z</dcterms:modified>
</cp:coreProperties>
</file>