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D5A4AE-DDD9-466A-A8A2-A14D30E0EF2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C73B54B-2B34-4016-B331-ADA26052A87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zh-TW" altLang="en-US" dirty="0">
                <a:ea typeface="文鼎粗隸" panose="02010609010101010101" pitchFamily="49" charset="-120"/>
              </a:rPr>
              <a:t>孫越的故事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zh-TW" altLang="en-US" smtClean="0">
                <a:latin typeface="華康超黑體" panose="020B0C09000000000000" pitchFamily="49" charset="-120"/>
                <a:ea typeface="華康超黑體" panose="020B0C09000000000000" pitchFamily="49" charset="-120"/>
              </a:rPr>
              <a:t>吳</a:t>
            </a:r>
            <a:r>
              <a:rPr lang="zh-TW" altLang="en-US" dirty="0" smtClean="0">
                <a:latin typeface="華康超黑體" panose="020B0C09000000000000" pitchFamily="49" charset="-120"/>
                <a:ea typeface="華康超黑體" panose="020B0C09000000000000" pitchFamily="49" charset="-120"/>
              </a:rPr>
              <a:t>得羊</a:t>
            </a:r>
            <a:endParaRPr lang="zh-TW" altLang="en-US" dirty="0">
              <a:latin typeface="華康超黑體" panose="020B0C09000000000000" pitchFamily="49" charset="-120"/>
              <a:ea typeface="華康超黑體" panose="020B0C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733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文鼎粗隸" panose="02010609010101010101" pitchFamily="49" charset="-120"/>
              </a:rPr>
              <a:t>前言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zh-TW" dirty="0" smtClean="0">
              <a:ea typeface="文鼎粗隸" panose="02010609010101010101" pitchFamily="49" charset="-120"/>
            </a:endParaRPr>
          </a:p>
          <a:p>
            <a:endParaRPr lang="en-US" altLang="zh-TW" dirty="0">
              <a:ea typeface="文鼎粗隸" panose="02010609010101010101" pitchFamily="49" charset="-120"/>
            </a:endParaRPr>
          </a:p>
          <a:p>
            <a:endParaRPr lang="en-US" altLang="zh-TW" dirty="0" smtClean="0">
              <a:ea typeface="文鼎粗隸" panose="02010609010101010101" pitchFamily="49" charset="-120"/>
            </a:endParaRPr>
          </a:p>
          <a:p>
            <a:r>
              <a:rPr lang="zh-TW" altLang="en-US" dirty="0" smtClean="0">
                <a:ea typeface="文鼎粗隸" panose="02010609010101010101" pitchFamily="49" charset="-120"/>
              </a:rPr>
              <a:t>「</a:t>
            </a:r>
            <a:r>
              <a:rPr lang="zh-TW" altLang="en-US" dirty="0">
                <a:ea typeface="文鼎粗隸" panose="02010609010101010101" pitchFamily="49" charset="-120"/>
              </a:rPr>
              <a:t>我是一個很努力的人。」孫越說從年輕到中年，他向來都很努力。「只是那時候一切的努力，都是為自己。在不認識主之前，我認為自己是成功的，但是初嚐了成功的滋味後，卻發現人生更加空虛。」很難相信以最佳演技闡釋人生、二次奪下金馬獎最佳男主角的孫越，在眾人的掌聲喝采背後竟是如此無助。這樣的改變，來自無形的力量，「信主之後，我了解到在自己活著的同時，還有別人的存在，這是上帝的愛改變了我。因為這樣的改變讓我有滿足的心，有滿足的心，又想出去為人們再做些事情的心，成就了這幾十年來我離開演藝界後所做的一切。</a:t>
            </a:r>
            <a:r>
              <a:rPr lang="zh-TW" altLang="en-US" dirty="0" smtClean="0">
                <a:ea typeface="文鼎粗隸" panose="02010609010101010101" pitchFamily="49" charset="-120"/>
              </a:rPr>
              <a:t>」</a:t>
            </a:r>
            <a:endParaRPr lang="en-US" altLang="zh-TW" dirty="0" smtClean="0">
              <a:ea typeface="文鼎粗隸" panose="02010609010101010101" pitchFamily="49" charset="-120"/>
            </a:endParaRPr>
          </a:p>
          <a:p>
            <a:endParaRPr lang="en-US" altLang="zh-TW" dirty="0"/>
          </a:p>
          <a:p>
            <a:r>
              <a:rPr lang="zh-TW" altLang="en-US" sz="1600" dirty="0">
                <a:ea typeface="文鼎粗隸" panose="02010609010101010101" pitchFamily="49" charset="-120"/>
              </a:rPr>
              <a:t>資料來源</a:t>
            </a:r>
            <a:r>
              <a:rPr lang="en-US" altLang="zh-TW" sz="1600" dirty="0">
                <a:ea typeface="文鼎粗隸" panose="02010609010101010101" pitchFamily="49" charset="-120"/>
              </a:rPr>
              <a:t>:http://www.gvctks.org.tw/front/bin/ptdetail.phtml?Part=gvc100_1&amp;Category=102300</a:t>
            </a:r>
            <a:endParaRPr lang="zh-TW" altLang="en-US" sz="1600" dirty="0">
              <a:ea typeface="文鼎粗隸" panose="02010609010101010101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256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24800" cy="1143000"/>
          </a:xfrm>
        </p:spPr>
        <p:txBody>
          <a:bodyPr/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孫越的故事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>
                <a:ea typeface="文鼎粗隸" panose="02010609010101010101" pitchFamily="49" charset="-120"/>
              </a:rPr>
              <a:t>孫</a:t>
            </a:r>
            <a:r>
              <a:rPr lang="zh-TW" altLang="en-US" dirty="0">
                <a:ea typeface="文鼎粗隸" panose="02010609010101010101" pitchFamily="49" charset="-120"/>
              </a:rPr>
              <a:t>叔叔，相信大家對這個名字耳熟能詳</a:t>
            </a:r>
            <a:r>
              <a:rPr lang="zh-TW" altLang="en-US" dirty="0" smtClean="0">
                <a:ea typeface="文鼎粗隸" panose="02010609010101010101" pitchFamily="49" charset="-120"/>
              </a:rPr>
              <a:t>。孫</a:t>
            </a:r>
            <a:r>
              <a:rPr lang="zh-TW" altLang="en-US" dirty="0">
                <a:ea typeface="文鼎粗隸" panose="02010609010101010101" pitchFamily="49" charset="-120"/>
              </a:rPr>
              <a:t>越是一位終身志工， 他讓「作公益」成了一種更具有感染力的全民運動，</a:t>
            </a:r>
            <a:r>
              <a:rPr lang="zh-TW" altLang="en-US" dirty="0" smtClean="0">
                <a:ea typeface="文鼎粗隸" panose="02010609010101010101" pitchFamily="49" charset="-120"/>
              </a:rPr>
              <a:t>他以前在演藝界</a:t>
            </a:r>
            <a:r>
              <a:rPr lang="zh-TW" altLang="en-US" dirty="0">
                <a:ea typeface="文鼎粗隸" panose="02010609010101010101" pitchFamily="49" charset="-120"/>
              </a:rPr>
              <a:t>工作</a:t>
            </a:r>
            <a:r>
              <a:rPr lang="zh-TW" altLang="en-US" dirty="0" smtClean="0">
                <a:ea typeface="文鼎粗隸" panose="02010609010101010101" pitchFamily="49" charset="-120"/>
              </a:rPr>
              <a:t>，也藉</a:t>
            </a:r>
            <a:r>
              <a:rPr lang="zh-TW" altLang="en-US" dirty="0">
                <a:ea typeface="文鼎粗隸" panose="02010609010101010101" pitchFamily="49" charset="-120"/>
              </a:rPr>
              <a:t>此發揮了他的感染力，拍廣告，多推展公益。</a:t>
            </a:r>
            <a:r>
              <a:rPr lang="zh-TW" altLang="en-US" dirty="0" smtClean="0">
                <a:ea typeface="文鼎粗隸" panose="02010609010101010101" pitchFamily="49" charset="-120"/>
              </a:rPr>
              <a:t>除了使人們更有</a:t>
            </a:r>
            <a:r>
              <a:rPr lang="zh-TW" altLang="en-US" dirty="0">
                <a:ea typeface="文鼎粗隸" panose="02010609010101010101" pitchFamily="49" charset="-120"/>
              </a:rPr>
              <a:t>意願一起做公益，不少藝人</a:t>
            </a:r>
            <a:r>
              <a:rPr lang="zh-TW" altLang="en-US" dirty="0" smtClean="0">
                <a:ea typeface="文鼎粗隸" panose="02010609010101010101" pitchFamily="49" charset="-120"/>
              </a:rPr>
              <a:t>也均受</a:t>
            </a:r>
            <a:r>
              <a:rPr lang="zh-TW" altLang="en-US" dirty="0">
                <a:ea typeface="文鼎粗隸" panose="02010609010101010101" pitchFamily="49" charset="-120"/>
              </a:rPr>
              <a:t>他的影響投身公益領域。從第一個宇宙光全人關懷協會的志工身份算起，董氏基金會、捐血血液基金會、聯合勸募、世界展望會、器官捐贈、安寧照顧基金會等等許多的協會，都是孫越合作的志工單位</a:t>
            </a:r>
            <a:r>
              <a:rPr lang="zh-TW" altLang="en-US" dirty="0" smtClean="0">
                <a:ea typeface="文鼎粗隸" panose="02010609010101010101" pitchFamily="49" charset="-120"/>
              </a:rPr>
              <a:t>。</a:t>
            </a:r>
            <a:endParaRPr lang="en-US" altLang="zh-TW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endParaRPr lang="en-US" altLang="zh-TW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endParaRPr lang="en-US" altLang="zh-TW" sz="16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1600" dirty="0" smtClean="0">
                <a:ea typeface="文鼎粗隸" panose="02010609010101010101" pitchFamily="49" charset="-120"/>
              </a:rPr>
              <a:t>資料來源</a:t>
            </a:r>
            <a:r>
              <a:rPr lang="en-US" altLang="zh-TW" sz="1600" dirty="0" smtClean="0">
                <a:ea typeface="文鼎粗隸" panose="02010609010101010101" pitchFamily="49" charset="-120"/>
              </a:rPr>
              <a:t>:</a:t>
            </a:r>
            <a:r>
              <a:rPr lang="en-US" altLang="zh-TW" sz="1600" dirty="0">
                <a:ea typeface="文鼎粗隸" panose="02010609010101010101" pitchFamily="49" charset="-120"/>
              </a:rPr>
              <a:t>http://</a:t>
            </a:r>
            <a:r>
              <a:rPr lang="en-US" altLang="zh-TW" sz="1600" dirty="0" smtClean="0">
                <a:ea typeface="文鼎粗隸" panose="02010609010101010101" pitchFamily="49" charset="-120"/>
              </a:rPr>
              <a:t>www.gvctks.org.tw/front/bin/ptdetail.phtml?Part=gvc100_1&amp;Category=102300</a:t>
            </a:r>
            <a:endParaRPr lang="zh-TW" altLang="en-US" sz="1600" dirty="0">
              <a:ea typeface="文鼎粗隸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02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心得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dirty="0"/>
              <a:t> </a:t>
            </a:r>
            <a:endParaRPr lang="en-US" altLang="zh-TW" dirty="0" smtClean="0"/>
          </a:p>
          <a:p>
            <a:r>
              <a:rPr lang="zh-TW" altLang="en-US" dirty="0">
                <a:ea typeface="文鼎粗隸" panose="02010609010101010101" pitchFamily="49" charset="-120"/>
              </a:rPr>
              <a:t>孫叔叔有非常多值得我們學習的地方，我們應該學習他無私奉獻的精神與愛心，他願意助人的信念，與堅持信仰的決心。他投身公益，想使更多人能夠脫離困境，發現自我人生的目標，他做公益，想使更多人得著幸福，了解幸福是什麼感覺</a:t>
            </a:r>
            <a:r>
              <a:rPr lang="zh-TW" altLang="en-US" dirty="0" smtClean="0">
                <a:ea typeface="文鼎粗隸" panose="02010609010101010101" pitchFamily="49" charset="-120"/>
              </a:rPr>
              <a:t>。</a:t>
            </a:r>
            <a:endParaRPr lang="en-US" altLang="zh-TW" dirty="0">
              <a:ea typeface="文鼎粗隸" panose="02010609010101010101" pitchFamily="49" charset="-120"/>
            </a:endParaRPr>
          </a:p>
          <a:p>
            <a:endParaRPr lang="en-US" altLang="zh-TW" dirty="0" smtClean="0">
              <a:ea typeface="文鼎粗隸" panose="02010609010101010101" pitchFamily="49" charset="-120"/>
            </a:endParaRPr>
          </a:p>
          <a:p>
            <a:r>
              <a:rPr lang="zh-TW" altLang="en-US" dirty="0" smtClean="0">
                <a:ea typeface="文鼎粗隸" panose="02010609010101010101" pitchFamily="49" charset="-120"/>
              </a:rPr>
              <a:t>經過</a:t>
            </a:r>
            <a:r>
              <a:rPr lang="zh-TW" altLang="en-US" dirty="0">
                <a:ea typeface="文鼎粗隸" panose="02010609010101010101" pitchFamily="49" charset="-120"/>
              </a:rPr>
              <a:t>孫越叔叔的故事，我們學習到要向孫叔叔一樣有願意助人的好心腸，並處處為大家找想的愛心。世界上其實有很多好心，很有愛心又無私奉獻的人。我們可以做的，就是學習他們，並進我們的本分使愛心洋溢在空氣中，讓社會變得更美好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743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社會上有許多如此有愛心的人，值得我們學習</a:t>
            </a:r>
            <a:r>
              <a:rPr lang="en-US" altLang="zh-TW" dirty="0" smtClean="0">
                <a:ea typeface="文鼎粗隸" panose="02010609010101010101" pitchFamily="49" charset="-120"/>
              </a:rPr>
              <a:t>!~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3146">
            <a:off x="524897" y="1391408"/>
            <a:ext cx="2848046" cy="2002532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74010"/>
            <a:ext cx="3240360" cy="216809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981" y="3573016"/>
            <a:ext cx="2952328" cy="213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81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</TotalTime>
  <Words>227</Words>
  <Application>Microsoft Office PowerPoint</Application>
  <PresentationFormat>如螢幕大小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夏至</vt:lpstr>
      <vt:lpstr>孫越的故事</vt:lpstr>
      <vt:lpstr>前言</vt:lpstr>
      <vt:lpstr>孫越的故事</vt:lpstr>
      <vt:lpstr>心得</vt:lpstr>
      <vt:lpstr>社會上有許多如此有愛心的人，值得我們學習!~</vt:lpstr>
    </vt:vector>
  </TitlesOfParts>
  <Company>CAPS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孫越</dc:title>
  <dc:creator>Windows 使用者</dc:creator>
  <cp:lastModifiedBy>yunghuw</cp:lastModifiedBy>
  <cp:revision>5</cp:revision>
  <dcterms:created xsi:type="dcterms:W3CDTF">2016-01-04T00:16:57Z</dcterms:created>
  <dcterms:modified xsi:type="dcterms:W3CDTF">2016-01-10T03:02:16Z</dcterms:modified>
</cp:coreProperties>
</file>